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1125BBE-6D81-4C82-AD21-CF1AE1DABFCE}">
  <a:tblStyle styleId="{41125BBE-6D81-4C82-AD21-CF1AE1DABFC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653617fe42_1_94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7" name="Google Shape;167;g1653617fe42_1_9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653617fe42_1_9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653617fe42_1_10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4" name="Google Shape;174;g1653617fe42_1_10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653617fe42_1_10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ctrTitle"/>
          </p:nvPr>
        </p:nvSpPr>
        <p:spPr>
          <a:xfrm>
            <a:off x="549275" y="2982913"/>
            <a:ext cx="6216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1096963" y="5440363"/>
            <a:ext cx="5121300" cy="24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577850" y="6169025"/>
            <a:ext cx="6218100" cy="19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577850" y="4068763"/>
            <a:ext cx="6218100" cy="21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109" name="Google Shape;109;p17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65125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5" name="Google Shape;115;p18"/>
          <p:cNvSpPr txBox="1"/>
          <p:nvPr>
            <p:ph idx="2" type="body"/>
          </p:nvPr>
        </p:nvSpPr>
        <p:spPr>
          <a:xfrm>
            <a:off x="3733800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6" name="Google Shape;116;p18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65125" y="384175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65125" y="2149475"/>
            <a:ext cx="32322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365125" y="3044825"/>
            <a:ext cx="32322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3" name="Google Shape;123;p19"/>
          <p:cNvSpPr txBox="1"/>
          <p:nvPr>
            <p:ph idx="3" type="body"/>
          </p:nvPr>
        </p:nvSpPr>
        <p:spPr>
          <a:xfrm>
            <a:off x="3716338" y="2149475"/>
            <a:ext cx="32337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4" name="Google Shape;124;p19"/>
          <p:cNvSpPr txBox="1"/>
          <p:nvPr>
            <p:ph idx="4" type="body"/>
          </p:nvPr>
        </p:nvSpPr>
        <p:spPr>
          <a:xfrm>
            <a:off x="3716338" y="3044825"/>
            <a:ext cx="32337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5" name="Google Shape;125;p19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65125" y="382588"/>
            <a:ext cx="2406600" cy="162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2860675" y="382588"/>
            <a:ext cx="4089300" cy="8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136" name="Google Shape;136;p21"/>
          <p:cNvSpPr txBox="1"/>
          <p:nvPr>
            <p:ph idx="2" type="body"/>
          </p:nvPr>
        </p:nvSpPr>
        <p:spPr>
          <a:xfrm>
            <a:off x="365125" y="2009775"/>
            <a:ext cx="2406600" cy="6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37" name="Google Shape;137;p21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1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1433513" y="6721475"/>
            <a:ext cx="4389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/>
          <p:nvPr>
            <p:ph idx="2" type="pic"/>
          </p:nvPr>
        </p:nvSpPr>
        <p:spPr>
          <a:xfrm>
            <a:off x="1433513" y="857250"/>
            <a:ext cx="4389300" cy="57609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1433513" y="7513638"/>
            <a:ext cx="4389300" cy="11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44" name="Google Shape;144;p22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 rot="5400000">
            <a:off x="489725" y="2115313"/>
            <a:ext cx="6335700" cy="6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 rot="5400000">
            <a:off x="2032024" y="3657713"/>
            <a:ext cx="81900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 rot="5400000">
            <a:off x="-1336662" y="2087664"/>
            <a:ext cx="8190000" cy="47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65125" y="382587"/>
            <a:ext cx="65739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65125" y="2246312"/>
            <a:ext cx="6578700" cy="6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162" name="Google Shape;162;p2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5"/>
          <p:cNvSpPr txBox="1"/>
          <p:nvPr>
            <p:ph idx="12" type="sldNum"/>
          </p:nvPr>
        </p:nvSpPr>
        <p:spPr>
          <a:xfrm>
            <a:off x="5241925" y="8742362"/>
            <a:ext cx="16986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70" name="Google Shape;17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1" name="Google Shape;171;p26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{41125BBE-6D81-4C82-AD21-CF1AE1DABFCE}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5/Bay 4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/>
                        <a:t>J Turn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</a:t>
                      </a:r>
                      <a:r>
                        <a:rPr lang="en-US" sz="1200"/>
                        <a:t>Eric Beerbaum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/>
                        <a:t>J Turn is a 25 round, 125 point COMSTOCK Long course. There are 11 IPSC targets and 3 steel targets. The best 2 hits per cardboard target will score. Steel must fall to score.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start position is hands touching the marks, firearm loaded on the barrel.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On the audible start signal</a:t>
                      </a:r>
                      <a:r>
                        <a:rPr lang="en-US" sz="1100"/>
                        <a:t>, 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engage all targets from within the shooting area.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Google Shape;177;p27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{41125BBE-6D81-4C82-AD21-CF1AE1DABFCE}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5/ Bay 4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b="1" lang="en-US" sz="2800">
                          <a:solidFill>
                            <a:schemeClr val="dk1"/>
                          </a:solidFill>
                        </a:rPr>
                        <a:t>J Turn</a:t>
                      </a:r>
                      <a:endParaRPr b="1" sz="2000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lang="en-US" sz="1200">
                          <a:solidFill>
                            <a:schemeClr val="dk1"/>
                          </a:solidFill>
                        </a:rPr>
                        <a:t>Eric Beerbaum 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78" name="Google Shape;17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750" y="217175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336" y="217180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97475"/>
            <a:ext cx="7010400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